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812B65-9A1B-42FF-8DDA-365A2B0950AF}" type="datetimeFigureOut">
              <a:rPr lang="sk-SK" smtClean="0"/>
              <a:pPr/>
              <a:t>23. 3. 2022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0709883">
            <a:off x="304563" y="218994"/>
            <a:ext cx="4186924" cy="5304987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/>
              <a:t>Čo by malo naše dieťa vedieť pred nástupom do školy...</a:t>
            </a:r>
            <a:endParaRPr lang="sk-SK" sz="6000" dirty="0">
              <a:solidFill>
                <a:srgbClr val="002060"/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172337"/>
            <a:ext cx="3990753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Pripravenosť na školu?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Z bezstarostného dieťaťa </a:t>
            </a:r>
          </a:p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				sa vstupom  do školy </a:t>
            </a:r>
          </a:p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							stáva žiak.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sa vedieť sústrediť?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Vydrží počúvať množstvo informácií? 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mať vnútornú motiváciu – chuť učiť sa, trénovať čítanie a písanie?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ochotné rešpektovať požiadavky na neho zo strany dospelých aj spolužiakov?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dirty="0" smtClean="0"/>
              <a:t>Dobrá </a:t>
            </a:r>
            <a:r>
              <a:rPr lang="sk-SK" dirty="0"/>
              <a:t>pripravenosť a zrelosť: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b="1" dirty="0" smtClean="0">
                <a:solidFill>
                  <a:srgbClr val="002060"/>
                </a:solidFill>
              </a:rPr>
              <a:t>dieťa </a:t>
            </a:r>
            <a:r>
              <a:rPr lang="sk-SK" sz="2200" dirty="0" smtClean="0">
                <a:solidFill>
                  <a:srgbClr val="002060"/>
                </a:solidFill>
              </a:rPr>
              <a:t>sa dobre vyzná v najbližšom okolí svojho bydliska;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pozná svoje meno, správne povie adresu svojho bydliska;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správne rozpráva </a:t>
            </a:r>
            <a:r>
              <a:rPr lang="sk-SK" sz="2200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sk-SK" sz="2200" dirty="0" smtClean="0">
                <a:solidFill>
                  <a:srgbClr val="002060"/>
                </a:solidFill>
              </a:rPr>
              <a:t> vyjadruje sa vo vetách, </a:t>
            </a:r>
          </a:p>
          <a:p>
            <a:pPr marL="109728" indent="0">
              <a:buNone/>
            </a:pPr>
            <a:r>
              <a:rPr lang="sk-SK" sz="2200" dirty="0">
                <a:solidFill>
                  <a:srgbClr val="002060"/>
                </a:solidFill>
              </a:rPr>
              <a:t>	</a:t>
            </a:r>
            <a:r>
              <a:rPr lang="sk-SK" sz="2200" dirty="0" smtClean="0">
                <a:solidFill>
                  <a:srgbClr val="002060"/>
                </a:solidFill>
              </a:rPr>
              <a:t>	        </a:t>
            </a:r>
            <a:r>
              <a:rPr lang="sk-SK" sz="2200" dirty="0" smtClean="0">
                <a:solidFill>
                  <a:srgbClr val="002060"/>
                </a:solidFill>
                <a:sym typeface="Symbol"/>
              </a:rPr>
              <a:t> </a:t>
            </a:r>
            <a:r>
              <a:rPr lang="sk-SK" sz="2200" dirty="0" smtClean="0">
                <a:solidFill>
                  <a:srgbClr val="002060"/>
                </a:solidFill>
              </a:rPr>
              <a:t>rozpovie obsah rozprávky alebo zážitku;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vie povedať  číselný rad do 10 a ďalej, určuje vzťahy viac – menej – rovnako v malých množstvách;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správne drží ceruzku alebo kriedu,  kreslí rado, povie, čo nakreslilo;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bez zábran sa hrá s inými deťmi, detí sa nebojí, rozpráva sa s nimi, snaží sa s nimi vychádzať kamarátsky;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rado robí rôzne drobné práce, ochotne pomáha;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radí,  čo a ako spraviť, má o veci záujem, nebojí sa ísť vybaviť drobné záležitosti, snaží sa urobiť veci čo najlepšie;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vie rešpektovať pokyny dospelých, ba aj príkazy, prirodzene začína rozoznávať, čo je správne.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Slabá pripravenosť a nezrelosť: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002060"/>
                </a:solidFill>
              </a:rPr>
              <a:t>dieťa</a:t>
            </a:r>
            <a:r>
              <a:rPr lang="sk-SK" dirty="0" smtClean="0">
                <a:solidFill>
                  <a:srgbClr val="002060"/>
                </a:solidFill>
              </a:rPr>
              <a:t> sa nevyzná v  okolí svojho bydliska, nevie povedať adresu bydliska;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dorozumieva sa len jednotlivými slovami alebo jednoduchými vetami,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nedokáže reprodukovať obsah rozprávky ani podľa pomocných otázok;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</a:rPr>
              <a:t>má </a:t>
            </a:r>
            <a:r>
              <a:rPr lang="sk-SK" dirty="0" smtClean="0">
                <a:solidFill>
                  <a:srgbClr val="002060"/>
                </a:solidFill>
              </a:rPr>
              <a:t>problémy vymenovať číselný rad;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držanie ceruzky, kriedy je nesprávne a kreslenie neobratné, nedokáže povedať, čo jeho kresba predstavuje;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k iným deťom je odmietavé, nerado sa s nimi hrá;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drobné práce ho nebavia, prácu nedokončí, odmieta si urobiť poriadok vo veciach;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</a:rPr>
              <a:t>v</a:t>
            </a:r>
            <a:r>
              <a:rPr lang="sk-SK" dirty="0" smtClean="0">
                <a:solidFill>
                  <a:srgbClr val="002060"/>
                </a:solidFill>
              </a:rPr>
              <a:t> menej známom prostredí má problém prispôsobiť sa.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4294967295"/>
          </p:nvPr>
        </p:nvSpPr>
        <p:spPr>
          <a:xfrm>
            <a:off x="240030" y="609600"/>
            <a:ext cx="867537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sz="6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Ďakujeme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za čas venovaný čítaniu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našich informácií </a:t>
            </a:r>
            <a:endParaRPr lang="sk-SK" sz="6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i.pinimg.com/564x/b9/19/dc/b919dc033385e9c28576860b4e3aab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025353" cy="211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Vlastná 10">
      <a:dk1>
        <a:sysClr val="windowText" lastClr="000000"/>
      </a:dk1>
      <a:lt1>
        <a:srgbClr val="F1D7E0"/>
      </a:lt1>
      <a:dk2>
        <a:srgbClr val="CC0066"/>
      </a:dk2>
      <a:lt2>
        <a:srgbClr val="FFFFFF"/>
      </a:lt2>
      <a:accent1>
        <a:srgbClr val="B83D68"/>
      </a:accent1>
      <a:accent2>
        <a:srgbClr val="AC66BB"/>
      </a:accent2>
      <a:accent3>
        <a:srgbClr val="DE6C36"/>
      </a:accent3>
      <a:accent4>
        <a:srgbClr val="7DEE44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369</TotalTime>
  <Words>149</Words>
  <Application>Microsoft Office PowerPoint</Application>
  <PresentationFormat>Prezentácia na obrazovke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Symbol</vt:lpstr>
      <vt:lpstr>Exekutíva</vt:lpstr>
      <vt:lpstr>Čo by malo naše dieťa vedieť pred nástupom do školy...</vt:lpstr>
      <vt:lpstr>Pripravenosť na školu? </vt:lpstr>
      <vt:lpstr>     Dobrá pripravenosť a zrelosť:</vt:lpstr>
      <vt:lpstr>Slabá pripravenosť a nezrelosť: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do prvého ročníka  ZŠ s MŠ  Jána Ámosa Komenského,   Hubeného 25</dc:title>
  <dc:creator>dell_vostro_001</dc:creator>
  <cp:lastModifiedBy>Používateľ systému Windows</cp:lastModifiedBy>
  <cp:revision>45</cp:revision>
  <dcterms:created xsi:type="dcterms:W3CDTF">2013-01-12T15:09:37Z</dcterms:created>
  <dcterms:modified xsi:type="dcterms:W3CDTF">2022-03-23T06:45:26Z</dcterms:modified>
</cp:coreProperties>
</file>